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857232"/>
            <a:ext cx="6172200" cy="2161066"/>
          </a:xfrm>
        </p:spPr>
        <p:txBody>
          <a:bodyPr>
            <a:noAutofit/>
          </a:bodyPr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err="1" smtClean="0"/>
              <a:t>Фотоотчет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Культура формирования ЗОЖ у дошкольников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5003322"/>
            <a:ext cx="2374032" cy="1371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Набиева </a:t>
            </a:r>
          </a:p>
          <a:p>
            <a:r>
              <a:rPr lang="ru-RU" sz="2400" dirty="0" smtClean="0"/>
              <a:t>Роза </a:t>
            </a:r>
            <a:r>
              <a:rPr lang="ru-RU" sz="2400" dirty="0" err="1" smtClean="0"/>
              <a:t>Мусовна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Изображения\детсад\SAM_3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7358114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Изображения\детсад\SAM_3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7072362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            Прогулка</a:t>
            </a:r>
            <a:endParaRPr lang="ru-RU" dirty="0"/>
          </a:p>
        </p:txBody>
      </p:sp>
      <p:pic>
        <p:nvPicPr>
          <p:cNvPr id="10242" name="Picture 2" descr="C:\Изображения\детсад\SAM_24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072362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Изображения\детсад\SAM_2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7500990" cy="60007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Изображения\детсад\SAM_2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714355"/>
            <a:ext cx="7834366" cy="587577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Изображения\детсад\SAM_2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7643866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04867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sz="3600" dirty="0" smtClean="0"/>
              <a:t>Музыкальное занятие</a:t>
            </a:r>
            <a:endParaRPr lang="ru-RU" sz="3600" dirty="0"/>
          </a:p>
        </p:txBody>
      </p:sp>
      <p:pic>
        <p:nvPicPr>
          <p:cNvPr id="14338" name="Picture 2" descr="C:\Изображения\детсад\SAM_24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1"/>
            <a:ext cx="6786609" cy="484071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Изображения\детсад\SAM_2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21" y="357166"/>
            <a:ext cx="7381927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Изображения\детсад\SAM_2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7572428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Закаливание- полоскание полости рта</a:t>
            </a:r>
            <a:endParaRPr lang="ru-RU" dirty="0"/>
          </a:p>
        </p:txBody>
      </p:sp>
      <p:pic>
        <p:nvPicPr>
          <p:cNvPr id="18434" name="Picture 2" descr="C:\Изображения\детсад\SAM_39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643050"/>
            <a:ext cx="6382848" cy="450059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11560" y="476673"/>
            <a:ext cx="7776864" cy="590465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Цель: </a:t>
            </a:r>
            <a:r>
              <a:rPr lang="ru-RU" sz="2000" dirty="0" smtClean="0"/>
              <a:t>развитие личности ребёнка, оздоровление и укрепление физического и эмоционального здоровья, интеллектуальное и творческое развитие детей.</a:t>
            </a:r>
          </a:p>
          <a:p>
            <a:r>
              <a:rPr lang="ru-RU" sz="2000" b="1" dirty="0" smtClean="0"/>
              <a:t>Задачи:</a:t>
            </a:r>
            <a:endParaRPr lang="ru-RU" sz="2000" dirty="0" smtClean="0"/>
          </a:p>
          <a:p>
            <a:r>
              <a:rPr lang="ru-RU" sz="2000" dirty="0" smtClean="0"/>
              <a:t>- пропаганда здорового образа жизни;</a:t>
            </a:r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формииование</a:t>
            </a:r>
            <a:r>
              <a:rPr lang="ru-RU" sz="2000" dirty="0" smtClean="0"/>
              <a:t> интереса к различным видам деятельности;</a:t>
            </a:r>
          </a:p>
          <a:p>
            <a:r>
              <a:rPr lang="ru-RU" sz="2000" dirty="0" smtClean="0"/>
              <a:t>- выявление и развитие творческого потенциала детей, включение его в различные виды деятельности;</a:t>
            </a:r>
          </a:p>
          <a:p>
            <a:r>
              <a:rPr lang="ru-RU" sz="2000" dirty="0" smtClean="0"/>
              <a:t>- организация разнообразной </a:t>
            </a:r>
            <a:r>
              <a:rPr lang="ru-RU" sz="2000" dirty="0" err="1" smtClean="0"/>
              <a:t>досуговой</a:t>
            </a:r>
            <a:r>
              <a:rPr lang="ru-RU" sz="2000" dirty="0" smtClean="0"/>
              <a:t> и социально значимой деятельности;</a:t>
            </a:r>
          </a:p>
          <a:p>
            <a:r>
              <a:rPr lang="ru-RU" sz="2000" dirty="0" smtClean="0"/>
              <a:t>- укрепление здоровья, содействие полноценному физическому развитию.</a:t>
            </a:r>
          </a:p>
          <a:p>
            <a:r>
              <a:rPr lang="ru-RU" sz="2000" b="1" dirty="0" smtClean="0"/>
              <a:t>Ожидаемые результаты:</a:t>
            </a:r>
            <a:endParaRPr lang="ru-RU" sz="2000" dirty="0" smtClean="0"/>
          </a:p>
          <a:p>
            <a:r>
              <a:rPr lang="ru-RU" sz="2000" dirty="0" smtClean="0"/>
              <a:t>-общее оздоровление детей;</a:t>
            </a:r>
          </a:p>
          <a:p>
            <a:r>
              <a:rPr lang="ru-RU" sz="2000" dirty="0" smtClean="0"/>
              <a:t>-приобретение новых знаний, умений, навыков.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Изображения\детсад\SAM_3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7143800" cy="57329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Изображения\детсад\SAM_3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7786742" cy="61436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  Трудовое поручение</a:t>
            </a:r>
            <a:endParaRPr lang="ru-RU" dirty="0"/>
          </a:p>
        </p:txBody>
      </p:sp>
      <p:pic>
        <p:nvPicPr>
          <p:cNvPr id="21507" name="Picture 3" descr="C:\Изображения\детсад\SAM_24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000923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Изображения\детсад\SAM_2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35761"/>
            <a:ext cx="7072362" cy="575075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Изображения\детсад\SAM_4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Изображения\детсад\SAM_4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Ходьба по массажным коврикам</a:t>
            </a:r>
            <a:endParaRPr lang="ru-RU" dirty="0"/>
          </a:p>
        </p:txBody>
      </p:sp>
      <p:pic>
        <p:nvPicPr>
          <p:cNvPr id="25602" name="Picture 2" descr="C:\Изображения\детсад\SAM_40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600200"/>
            <a:ext cx="3994560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Изображения\детсад\SAM_4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Изображения\детсад\SAM_4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7467600" cy="10081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Утренняя гимнастика</a:t>
            </a:r>
            <a:endParaRPr lang="ru-RU" dirty="0"/>
          </a:p>
        </p:txBody>
      </p:sp>
      <p:pic>
        <p:nvPicPr>
          <p:cNvPr id="1026" name="Picture 2" descr="C:\Изображения\детсад\SAM_40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9" y="1571612"/>
            <a:ext cx="3572470" cy="2505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Изображения\детсад\SAM_4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45638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Изображения\детсад\SAM_4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022" y="4221088"/>
            <a:ext cx="3791761" cy="2425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Изображения\детсад\SAM_4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Изображения\детсад\SAM_4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Пальчиковая гимнастика</a:t>
            </a:r>
            <a:endParaRPr lang="ru-RU" dirty="0"/>
          </a:p>
        </p:txBody>
      </p:sp>
      <p:pic>
        <p:nvPicPr>
          <p:cNvPr id="4098" name="Picture 2" descr="C:\Изображения\детсад\SAM_4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Изображения\детсад\SAM_4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    Физическая культура</a:t>
            </a:r>
            <a:endParaRPr lang="ru-RU" dirty="0"/>
          </a:p>
        </p:txBody>
      </p:sp>
      <p:pic>
        <p:nvPicPr>
          <p:cNvPr id="6146" name="Picture 2" descr="C:\Изображения\детсад\SAM_38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Изображения\детсад\SAM_3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7143800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</TotalTime>
  <Words>35</Words>
  <Application>Microsoft Office PowerPoint</Application>
  <PresentationFormat>Экран (4:3)</PresentationFormat>
  <Paragraphs>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   Фотоотчет Культура формирования ЗОЖ у дошкольников</vt:lpstr>
      <vt:lpstr>Слайд 2</vt:lpstr>
      <vt:lpstr>               Утренняя гимнастика</vt:lpstr>
      <vt:lpstr>Слайд 4</vt:lpstr>
      <vt:lpstr>Слайд 5</vt:lpstr>
      <vt:lpstr>             Пальчиковая гимнастика</vt:lpstr>
      <vt:lpstr>Слайд 7</vt:lpstr>
      <vt:lpstr>                Физическая культура</vt:lpstr>
      <vt:lpstr>Слайд 9</vt:lpstr>
      <vt:lpstr>Слайд 10</vt:lpstr>
      <vt:lpstr>Слайд 11</vt:lpstr>
      <vt:lpstr>                           Прогулка</vt:lpstr>
      <vt:lpstr>Слайд 13</vt:lpstr>
      <vt:lpstr>Слайд 14</vt:lpstr>
      <vt:lpstr>Слайд 15</vt:lpstr>
      <vt:lpstr>  Музыкальное занятие</vt:lpstr>
      <vt:lpstr>Слайд 17</vt:lpstr>
      <vt:lpstr>Слайд 18</vt:lpstr>
      <vt:lpstr>Закаливание- полоскание полости рта</vt:lpstr>
      <vt:lpstr>Слайд 20</vt:lpstr>
      <vt:lpstr>Слайд 21</vt:lpstr>
      <vt:lpstr>                 Трудовое поручение</vt:lpstr>
      <vt:lpstr>Слайд 23</vt:lpstr>
      <vt:lpstr>Слайд 24</vt:lpstr>
      <vt:lpstr>Слайд 25</vt:lpstr>
      <vt:lpstr>       Ходьба по массажным коврикам</vt:lpstr>
      <vt:lpstr>Слайд 27</vt:lpstr>
      <vt:lpstr>Слайд 28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формирования ЗОЖ у дошкольников</dc:title>
  <dc:creator>Венер</dc:creator>
  <cp:lastModifiedBy>Венер</cp:lastModifiedBy>
  <cp:revision>14</cp:revision>
  <dcterms:created xsi:type="dcterms:W3CDTF">2013-03-12T13:55:26Z</dcterms:created>
  <dcterms:modified xsi:type="dcterms:W3CDTF">2020-08-22T10:01:06Z</dcterms:modified>
</cp:coreProperties>
</file>